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1235" y="2497455"/>
            <a:ext cx="5129530" cy="1862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73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64382" y="1347877"/>
            <a:ext cx="818841" cy="53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0453" y="1347877"/>
            <a:ext cx="980705" cy="4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8362" y="2119730"/>
            <a:ext cx="1656725" cy="53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6775" y="2882053"/>
            <a:ext cx="2799294" cy="4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3727" y="2882053"/>
            <a:ext cx="2799294" cy="4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1612" y="4425758"/>
            <a:ext cx="1894760" cy="54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62770" y="4425758"/>
            <a:ext cx="1018790" cy="4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1309775"/>
            <a:ext cx="847405" cy="4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863" y="1309775"/>
            <a:ext cx="1199698" cy="4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7329" y="2081750"/>
            <a:ext cx="1551989" cy="5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00503" y="2081750"/>
            <a:ext cx="1342518" cy="4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5818" y="3740067"/>
            <a:ext cx="2580302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33602" y="3740067"/>
            <a:ext cx="895012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6926" y="4512043"/>
            <a:ext cx="1390125" cy="41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3425" y="5169651"/>
            <a:ext cx="2447002" cy="5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54710" y="6055993"/>
            <a:ext cx="1770982" cy="41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76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35768" y="1290777"/>
            <a:ext cx="2075667" cy="4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1032" y="2073032"/>
            <a:ext cx="666498" cy="4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1032" y="2845747"/>
            <a:ext cx="1037833" cy="41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1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2140" y="1883410"/>
            <a:ext cx="518922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6250" y="2831465"/>
            <a:ext cx="36461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16400" y="3614420"/>
            <a:ext cx="277876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91990" y="4292600"/>
            <a:ext cx="201930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68700" y="5074285"/>
            <a:ext cx="357632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16250" y="5890895"/>
            <a:ext cx="383603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24000"/>
            <a:ext cx="11340000" cy="5431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465" y="1312545"/>
            <a:ext cx="24180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2465" y="2073910"/>
            <a:ext cx="228981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7700" y="2845435"/>
            <a:ext cx="27355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2000" y="3550285"/>
            <a:ext cx="255905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82950" y="4314825"/>
            <a:ext cx="302577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53480" y="5114290"/>
            <a:ext cx="469900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92475" y="5810250"/>
            <a:ext cx="186245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673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0115" y="1266825"/>
            <a:ext cx="285432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3890" y="2111375"/>
            <a:ext cx="453072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5465" y="2907557"/>
            <a:ext cx="2504130" cy="43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49219" y="3689615"/>
            <a:ext cx="142821" cy="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58765" y="3622040"/>
            <a:ext cx="333438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01615" y="4401185"/>
            <a:ext cx="59937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58690" y="5165090"/>
            <a:ext cx="303276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6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886" y="2224708"/>
            <a:ext cx="1399647" cy="41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3123" y="2929970"/>
            <a:ext cx="875969" cy="38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7350" y="3565525"/>
            <a:ext cx="226631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2392" y="5293548"/>
            <a:ext cx="1094962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8413" y="5951157"/>
            <a:ext cx="2865944" cy="5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1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1414481"/>
            <a:ext cx="2399395" cy="41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2821" y="2071642"/>
            <a:ext cx="2113753" cy="5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2544" y="2824044"/>
            <a:ext cx="1847153" cy="4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0251" y="3605019"/>
            <a:ext cx="1133047" cy="5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44735" y="4366945"/>
            <a:ext cx="1828110" cy="4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54450" y="5077460"/>
            <a:ext cx="16757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16171" y="5900321"/>
            <a:ext cx="1571032" cy="4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2" grpId="0" bldLvl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3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1309734"/>
            <a:ext cx="1180654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3073" y="2071823"/>
            <a:ext cx="1142569" cy="53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5743" y="2843438"/>
            <a:ext cx="1428211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4836" y="3615053"/>
            <a:ext cx="1523425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7279" y="4377142"/>
            <a:ext cx="1209219" cy="53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5692" y="5148757"/>
            <a:ext cx="2332745" cy="53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82972" y="5910846"/>
            <a:ext cx="1809068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79" y="1328742"/>
            <a:ext cx="1009269" cy="42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513" y="2204771"/>
            <a:ext cx="1171133" cy="40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879" y="3747345"/>
            <a:ext cx="1456775" cy="31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8664" y="4385322"/>
            <a:ext cx="1989974" cy="43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0125" y="5069205"/>
            <a:ext cx="105664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11625" y="5852795"/>
            <a:ext cx="153289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9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073" y="1357623"/>
            <a:ext cx="837884" cy="38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5415" y="2846571"/>
            <a:ext cx="999748" cy="42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2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304" y="2073004"/>
            <a:ext cx="1028312" cy="42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586" y="2073004"/>
            <a:ext cx="723627" cy="42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5869" y="2845694"/>
            <a:ext cx="1818589" cy="42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0982" y="2845694"/>
            <a:ext cx="1266347" cy="42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3810" y="4269105"/>
            <a:ext cx="129476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0125" y="4371995"/>
            <a:ext cx="1799546" cy="53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1395405"/>
            <a:ext cx="637934" cy="42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9899" y="1395405"/>
            <a:ext cx="980705" cy="42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8337" y="2157206"/>
            <a:ext cx="1332997" cy="53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6347" y="2938052"/>
            <a:ext cx="2561259" cy="52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7632" y="3699853"/>
            <a:ext cx="2037581" cy="42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8740" y="4471176"/>
            <a:ext cx="1332997" cy="42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15163" y="4518789"/>
            <a:ext cx="1133047" cy="38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54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97783" y="1338391"/>
            <a:ext cx="1980453" cy="5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2896" y="1338391"/>
            <a:ext cx="1504382" cy="5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6826" y="2882672"/>
            <a:ext cx="1009269" cy="4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24382" y="2882672"/>
            <a:ext cx="1523425" cy="53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6347" y="4417421"/>
            <a:ext cx="2608866" cy="5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19546" y="4426954"/>
            <a:ext cx="1371083" cy="53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20352" y="5189562"/>
            <a:ext cx="2075667" cy="53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2024-12-23T13:09:26Z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